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7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18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0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BD5CF-56B1-834B-A074-ED8BB8097AC7}" type="datetimeFigureOut">
              <a:rPr lang="en-FI" smtClean="0"/>
              <a:t>04/13/2021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DC96-192F-3540-B617-E2D3801E47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7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EDC96-192F-3540-B617-E2D3801E47C7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194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122" y="5745608"/>
            <a:ext cx="10872361" cy="539516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181F-1EB6-1D42-B420-8612D37D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68453" y="6356350"/>
            <a:ext cx="2265947" cy="365125"/>
          </a:xfrm>
        </p:spPr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E5CD8-B31C-A54D-A4EA-7F30B1AD0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599" y="6356350"/>
            <a:ext cx="3003883" cy="365125"/>
          </a:xfrm>
        </p:spPr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30FCB5-457C-1240-896C-9A26BDD5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4348819"/>
            <a:ext cx="1087236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4E3387-632E-0947-98B8-8F3496D040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654B7-310E-6A4B-9AF5-97DF32D43196}"/>
              </a:ext>
            </a:extLst>
          </p:cNvPr>
          <p:cNvSpPr/>
          <p:nvPr userDrawn="1"/>
        </p:nvSpPr>
        <p:spPr>
          <a:xfrm>
            <a:off x="199052" y="3268351"/>
            <a:ext cx="11663266" cy="1492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6EFE86-7745-A64E-BDA8-CAA77966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52" y="3268351"/>
            <a:ext cx="11663266" cy="1492898"/>
          </a:xfrm>
          <a:prstGeom prst="rect">
            <a:avLst/>
          </a:prstGeom>
        </p:spPr>
        <p:txBody>
          <a:bodyPr anchor="ctr"/>
          <a:lstStyle>
            <a:lvl1pPr algn="ctr" fontAlgn="t">
              <a:defRPr sz="60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DB3CA0D-4021-EB4F-83AF-21097FC57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1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654B7-310E-6A4B-9AF5-97DF32D43196}"/>
              </a:ext>
            </a:extLst>
          </p:cNvPr>
          <p:cNvSpPr/>
          <p:nvPr userDrawn="1"/>
        </p:nvSpPr>
        <p:spPr>
          <a:xfrm>
            <a:off x="199052" y="500270"/>
            <a:ext cx="11663266" cy="1492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6EFE86-7745-A64E-BDA8-CAA77966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52" y="500270"/>
            <a:ext cx="11663266" cy="1492898"/>
          </a:xfrm>
          <a:prstGeom prst="rect">
            <a:avLst/>
          </a:prstGeom>
        </p:spPr>
        <p:txBody>
          <a:bodyPr anchor="ctr"/>
          <a:lstStyle>
            <a:lvl1pPr algn="ctr" fontAlgn="t">
              <a:defRPr sz="60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DB3CA0D-4021-EB4F-83AF-21097FC57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2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24239D-0F8A-9E4B-9CB3-717A8D5B5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7264A543-4BA7-F149-BC96-A4B1DD4E8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026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0EF638-9AE4-C641-9657-9E4C491AB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BC22AFD2-2D75-F541-9AFA-571E9F22B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399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44B9B0-4815-CA47-8053-6B1C1A1002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  <a:noFill/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C71A656B-EDE7-EF44-A1AE-9F1700550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1282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44B9B0-4815-CA47-8053-6B1C1A1002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  <a:noFill/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9820DCF4-234F-534B-B076-28CA48CC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491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49F809-778F-A847-8E18-4EA3BC4374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D4EE0503-ECB2-FE49-AB26-D375E4A4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5458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A51B02-4E07-6242-9440-D2B16EA3B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85A4EFAD-B2CA-B442-8BAE-4E6C208A5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3676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3944EA-9A56-4D45-BE15-C9634D9AD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174AD82D-5C03-D841-A2BC-3B9151E24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4287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082894-D6E1-E145-AE3F-43D4835742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107CB49A-111A-364C-89DB-2B9A16EDA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2983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30C1A9-4153-C444-B289-804AF742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0EDB03-6A94-5E44-9173-623CEFD8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6" y="1825625"/>
            <a:ext cx="10230853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40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FCBFB3-E0B4-284D-887C-1CAFAD741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B3B31250-A788-9A41-B052-2D994F2DB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652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93CFCB-A600-BF4B-882F-9F550BC3D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5984E9A0-829E-9943-B9B1-FAC672493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87948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C5B0D8-D910-D740-8737-C0E8A306C0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89CE657B-3CAD-4A42-9A84-C8C2B973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35212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184EDD-EF2B-FC4B-A008-E4D584A78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D52B8FE8-22A9-3646-B8C9-4F5BD032E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02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80103-DDB7-F74A-BACF-3472A2DE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0357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184EDD-EF2B-FC4B-A008-E4D584A78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D52B8FE8-22A9-3646-B8C9-4F5BD032E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7" y="1847283"/>
            <a:ext cx="8367004" cy="4023430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41138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29.6.2020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Testitesti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048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2467623"/>
            <a:ext cx="798651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29.6.2020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Testitesti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7D06E-E972-EB44-B570-4A9757168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C2CAC8F0-14C0-144F-98B3-B490701C4A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934" y="3870342"/>
            <a:ext cx="7983822" cy="653078"/>
          </a:xfrm>
        </p:spPr>
        <p:txBody>
          <a:bodyPr anchor="ctr"/>
          <a:lstStyle>
            <a:lvl1pPr marL="0" indent="0">
              <a:buNone/>
              <a:defRPr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4DBAEB25-ECBE-9449-8296-11E20B62F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242" y="1737389"/>
            <a:ext cx="7983822" cy="653078"/>
          </a:xfrm>
        </p:spPr>
        <p:txBody>
          <a:bodyPr anchor="ctr"/>
          <a:lstStyle>
            <a:lvl1pPr marL="0" indent="0">
              <a:buNone/>
              <a:defRPr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009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A4F1978-0CB8-B84E-9F37-05A5F925D53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3241" y="1912938"/>
            <a:ext cx="10880557" cy="413861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6064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820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9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30C1A9-4153-C444-B289-804AF742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1177512"/>
            <a:ext cx="10880558" cy="84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0EDB03-6A94-5E44-9173-623CEFD8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6" y="2047942"/>
            <a:ext cx="10230853" cy="363254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00D542-A053-8F47-A6F7-D59E30622F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932" y="494827"/>
            <a:ext cx="10877867" cy="653078"/>
          </a:xfrm>
        </p:spPr>
        <p:txBody>
          <a:bodyPr anchor="ctr"/>
          <a:lstStyle>
            <a:lvl1pPr marL="0" indent="0">
              <a:buNone/>
              <a:defRPr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929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4"/>
                </a:solidFill>
              </a:defRPr>
            </a:lvl1pPr>
            <a:lvl2pPr>
              <a:defRPr sz="28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629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FC67-18F0-AD4F-9AF1-881C5A439D34}" type="datetimeFigureOut">
              <a:rPr lang="fi-FI" smtClean="0"/>
              <a:t>13.4.2021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D7A-3EF1-8E41-B174-0529EA485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0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26" y="4499113"/>
            <a:ext cx="10956758" cy="1000539"/>
          </a:xfrm>
          <a:prstGeom prst="rect">
            <a:avLst/>
          </a:prstGeom>
        </p:spPr>
        <p:txBody>
          <a:bodyPr anchor="b"/>
          <a:lstStyle>
            <a:lvl1pPr algn="ctr" fontAlgn="t">
              <a:defRPr sz="6000" baseline="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09A7D5-83E5-1943-AA31-432BDA351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970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B246B2-5706-7B43-A143-5D9092FE73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5300" y="6108700"/>
            <a:ext cx="8661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08E9F5-879F-FF44-8F65-E90C56910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66CB63-066D-FA46-8B6E-77413D38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CC268D-5B05-2445-A47D-97F25E5E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6" y="1825625"/>
            <a:ext cx="10230853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6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5DCA52-E69D-5B4A-A9B2-C440DBEEC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BFD296-B3B4-CB43-BC8F-9A3AEC0F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81C901-211E-0E4B-AEAA-17D1DD8D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6" y="1825625"/>
            <a:ext cx="10230853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33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FE0B3F7-A9ED-844E-B27C-3EC5D168F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8862B4-83B8-9C45-B86D-5A4295E7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65125"/>
            <a:ext cx="1088055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88589F-39B1-B547-A956-0280544E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6" y="1825625"/>
            <a:ext cx="1023085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7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9458D-277A-294C-B2BD-CB64B0D93048}"/>
              </a:ext>
            </a:extLst>
          </p:cNvPr>
          <p:cNvSpPr/>
          <p:nvPr userDrawn="1"/>
        </p:nvSpPr>
        <p:spPr>
          <a:xfrm>
            <a:off x="199052" y="742798"/>
            <a:ext cx="11663266" cy="1492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52" y="742798"/>
            <a:ext cx="11663266" cy="1492898"/>
          </a:xfrm>
          <a:prstGeom prst="rect">
            <a:avLst/>
          </a:prstGeom>
        </p:spPr>
        <p:txBody>
          <a:bodyPr anchor="ctr"/>
          <a:lstStyle>
            <a:lvl1pPr algn="ctr" fontAlgn="t">
              <a:defRPr sz="60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EF69A5-59CD-3046-B2A5-A95B14834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0315B-F851-5A4D-9715-6699C36B9D27}"/>
              </a:ext>
            </a:extLst>
          </p:cNvPr>
          <p:cNvSpPr/>
          <p:nvPr userDrawn="1"/>
        </p:nvSpPr>
        <p:spPr>
          <a:xfrm>
            <a:off x="199052" y="3603781"/>
            <a:ext cx="11663266" cy="1492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5955FF-FAB7-6742-948F-0B8C980E7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52" y="3603781"/>
            <a:ext cx="11663266" cy="1492898"/>
          </a:xfrm>
          <a:prstGeom prst="rect">
            <a:avLst/>
          </a:prstGeom>
        </p:spPr>
        <p:txBody>
          <a:bodyPr anchor="ctr"/>
          <a:lstStyle>
            <a:lvl1pPr algn="ctr" fontAlgn="t">
              <a:defRPr sz="60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FF0C72-AE38-8149-9E62-EE8E6C4DF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53E42E-D584-4D49-B38A-692CCF7A47B1}"/>
              </a:ext>
            </a:extLst>
          </p:cNvPr>
          <p:cNvSpPr/>
          <p:nvPr userDrawn="1"/>
        </p:nvSpPr>
        <p:spPr>
          <a:xfrm>
            <a:off x="199052" y="3742929"/>
            <a:ext cx="11663266" cy="1492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2C6498-DF02-854E-8255-EC75B240E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52" y="3742929"/>
            <a:ext cx="11663266" cy="1492898"/>
          </a:xfrm>
          <a:prstGeom prst="rect">
            <a:avLst/>
          </a:prstGeom>
        </p:spPr>
        <p:txBody>
          <a:bodyPr anchor="ctr"/>
          <a:lstStyle>
            <a:lvl1pPr algn="ctr" fontAlgn="t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7DD7A-3EF1-8E41-B174-0529EA485F6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37845-D67C-8746-B5FB-EBB82AA40F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6100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69D6BA3B-A62A-1140-B876-D863990014B3}"/>
              </a:ext>
            </a:extLst>
          </p:cNvPr>
          <p:cNvSpPr/>
          <p:nvPr userDrawn="1"/>
        </p:nvSpPr>
        <p:spPr>
          <a:xfrm rot="1904538">
            <a:off x="10825449" y="4674978"/>
            <a:ext cx="1352243" cy="2760149"/>
          </a:xfrm>
          <a:custGeom>
            <a:avLst/>
            <a:gdLst>
              <a:gd name="connsiteX0" fmla="*/ 0 w 968864"/>
              <a:gd name="connsiteY0" fmla="*/ 1014517 h 1014517"/>
              <a:gd name="connsiteX1" fmla="*/ 242216 w 968864"/>
              <a:gd name="connsiteY1" fmla="*/ 0 h 1014517"/>
              <a:gd name="connsiteX2" fmla="*/ 968864 w 968864"/>
              <a:gd name="connsiteY2" fmla="*/ 0 h 1014517"/>
              <a:gd name="connsiteX3" fmla="*/ 726648 w 968864"/>
              <a:gd name="connsiteY3" fmla="*/ 1014517 h 1014517"/>
              <a:gd name="connsiteX4" fmla="*/ 0 w 968864"/>
              <a:gd name="connsiteY4" fmla="*/ 1014517 h 1014517"/>
              <a:gd name="connsiteX0" fmla="*/ 0 w 968864"/>
              <a:gd name="connsiteY0" fmla="*/ 1902196 h 1902196"/>
              <a:gd name="connsiteX1" fmla="*/ 446514 w 968864"/>
              <a:gd name="connsiteY1" fmla="*/ 0 h 1902196"/>
              <a:gd name="connsiteX2" fmla="*/ 968864 w 968864"/>
              <a:gd name="connsiteY2" fmla="*/ 887679 h 1902196"/>
              <a:gd name="connsiteX3" fmla="*/ 726648 w 968864"/>
              <a:gd name="connsiteY3" fmla="*/ 1902196 h 1902196"/>
              <a:gd name="connsiteX4" fmla="*/ 0 w 968864"/>
              <a:gd name="connsiteY4" fmla="*/ 1902196 h 1902196"/>
              <a:gd name="connsiteX0" fmla="*/ 0 w 988057"/>
              <a:gd name="connsiteY0" fmla="*/ 1902196 h 1902196"/>
              <a:gd name="connsiteX1" fmla="*/ 446514 w 988057"/>
              <a:gd name="connsiteY1" fmla="*/ 0 h 1902196"/>
              <a:gd name="connsiteX2" fmla="*/ 988057 w 988057"/>
              <a:gd name="connsiteY2" fmla="*/ 867957 h 1902196"/>
              <a:gd name="connsiteX3" fmla="*/ 726648 w 988057"/>
              <a:gd name="connsiteY3" fmla="*/ 1902196 h 1902196"/>
              <a:gd name="connsiteX4" fmla="*/ 0 w 988057"/>
              <a:gd name="connsiteY4" fmla="*/ 1902196 h 1902196"/>
              <a:gd name="connsiteX0" fmla="*/ 0 w 988057"/>
              <a:gd name="connsiteY0" fmla="*/ 1902196 h 2216737"/>
              <a:gd name="connsiteX1" fmla="*/ 446514 w 988057"/>
              <a:gd name="connsiteY1" fmla="*/ 0 h 2216737"/>
              <a:gd name="connsiteX2" fmla="*/ 988057 w 988057"/>
              <a:gd name="connsiteY2" fmla="*/ 867957 h 2216737"/>
              <a:gd name="connsiteX3" fmla="*/ 662236 w 988057"/>
              <a:gd name="connsiteY3" fmla="*/ 2216737 h 2216737"/>
              <a:gd name="connsiteX4" fmla="*/ 0 w 988057"/>
              <a:gd name="connsiteY4" fmla="*/ 1902196 h 2216737"/>
              <a:gd name="connsiteX0" fmla="*/ 0 w 1195049"/>
              <a:gd name="connsiteY0" fmla="*/ 2760149 h 2760149"/>
              <a:gd name="connsiteX1" fmla="*/ 653506 w 1195049"/>
              <a:gd name="connsiteY1" fmla="*/ 0 h 2760149"/>
              <a:gd name="connsiteX2" fmla="*/ 1195049 w 1195049"/>
              <a:gd name="connsiteY2" fmla="*/ 867957 h 2760149"/>
              <a:gd name="connsiteX3" fmla="*/ 869228 w 1195049"/>
              <a:gd name="connsiteY3" fmla="*/ 2216737 h 2760149"/>
              <a:gd name="connsiteX4" fmla="*/ 0 w 1195049"/>
              <a:gd name="connsiteY4" fmla="*/ 2760149 h 2760149"/>
              <a:gd name="connsiteX0" fmla="*/ 0 w 1195049"/>
              <a:gd name="connsiteY0" fmla="*/ 2760149 h 2760149"/>
              <a:gd name="connsiteX1" fmla="*/ 653506 w 1195049"/>
              <a:gd name="connsiteY1" fmla="*/ 0 h 2760149"/>
              <a:gd name="connsiteX2" fmla="*/ 1195049 w 1195049"/>
              <a:gd name="connsiteY2" fmla="*/ 867957 h 2760149"/>
              <a:gd name="connsiteX3" fmla="*/ 1087085 w 1195049"/>
              <a:gd name="connsiteY3" fmla="*/ 2074115 h 2760149"/>
              <a:gd name="connsiteX4" fmla="*/ 0 w 1195049"/>
              <a:gd name="connsiteY4" fmla="*/ 2760149 h 2760149"/>
              <a:gd name="connsiteX0" fmla="*/ 0 w 1327664"/>
              <a:gd name="connsiteY0" fmla="*/ 2760149 h 2760149"/>
              <a:gd name="connsiteX1" fmla="*/ 653506 w 1327664"/>
              <a:gd name="connsiteY1" fmla="*/ 0 h 2760149"/>
              <a:gd name="connsiteX2" fmla="*/ 1327664 w 1327664"/>
              <a:gd name="connsiteY2" fmla="*/ 1107701 h 2760149"/>
              <a:gd name="connsiteX3" fmla="*/ 1087085 w 1327664"/>
              <a:gd name="connsiteY3" fmla="*/ 2074115 h 2760149"/>
              <a:gd name="connsiteX4" fmla="*/ 0 w 1327664"/>
              <a:gd name="connsiteY4" fmla="*/ 2760149 h 2760149"/>
              <a:gd name="connsiteX0" fmla="*/ 0 w 1352243"/>
              <a:gd name="connsiteY0" fmla="*/ 2760149 h 2760149"/>
              <a:gd name="connsiteX1" fmla="*/ 653506 w 1352243"/>
              <a:gd name="connsiteY1" fmla="*/ 0 h 2760149"/>
              <a:gd name="connsiteX2" fmla="*/ 1352243 w 1352243"/>
              <a:gd name="connsiteY2" fmla="*/ 1147433 h 2760149"/>
              <a:gd name="connsiteX3" fmla="*/ 1087085 w 1352243"/>
              <a:gd name="connsiteY3" fmla="*/ 2074115 h 2760149"/>
              <a:gd name="connsiteX4" fmla="*/ 0 w 1352243"/>
              <a:gd name="connsiteY4" fmla="*/ 2760149 h 2760149"/>
              <a:gd name="connsiteX0" fmla="*/ 0 w 1352243"/>
              <a:gd name="connsiteY0" fmla="*/ 2760149 h 2760149"/>
              <a:gd name="connsiteX1" fmla="*/ 653506 w 1352243"/>
              <a:gd name="connsiteY1" fmla="*/ 0 h 2760149"/>
              <a:gd name="connsiteX2" fmla="*/ 1352243 w 1352243"/>
              <a:gd name="connsiteY2" fmla="*/ 1147433 h 2760149"/>
              <a:gd name="connsiteX3" fmla="*/ 1158710 w 1352243"/>
              <a:gd name="connsiteY3" fmla="*/ 2037653 h 2760149"/>
              <a:gd name="connsiteX4" fmla="*/ 0 w 1352243"/>
              <a:gd name="connsiteY4" fmla="*/ 2760149 h 276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243" h="2760149">
                <a:moveTo>
                  <a:pt x="0" y="2760149"/>
                </a:moveTo>
                <a:lnTo>
                  <a:pt x="653506" y="0"/>
                </a:lnTo>
                <a:lnTo>
                  <a:pt x="1352243" y="1147433"/>
                </a:lnTo>
                <a:lnTo>
                  <a:pt x="1158710" y="2037653"/>
                </a:lnTo>
                <a:lnTo>
                  <a:pt x="0" y="2760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46" y="1825625"/>
            <a:ext cx="102308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4053" y="6356350"/>
            <a:ext cx="2265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FC67-18F0-AD4F-9AF1-881C5A439D34}" type="datetimeFigureOut">
              <a:rPr lang="fi-FI" smtClean="0"/>
              <a:t>13.4.2021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DD7A-3EF1-8E41-B174-0529EA485F6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4DF4D19-FD46-ED4A-8DD8-C09A1FB7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FE91C1-2F8F-734A-861B-A00F5A4EB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0DA3F8-F43C-774F-8F56-16C55D566535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0" y="5478463"/>
            <a:ext cx="1397000" cy="1397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825FD83-F8BF-0C4C-9EC0-43894AAFFAF2}"/>
              </a:ext>
            </a:extLst>
          </p:cNvPr>
          <p:cNvSpPr/>
          <p:nvPr userDrawn="1"/>
        </p:nvSpPr>
        <p:spPr>
          <a:xfrm rot="5400000">
            <a:off x="0" y="0"/>
            <a:ext cx="640702" cy="6407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86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97" r:id="rId3"/>
    <p:sldLayoutId id="2147483672" r:id="rId4"/>
    <p:sldLayoutId id="2147483674" r:id="rId5"/>
    <p:sldLayoutId id="2147483683" r:id="rId6"/>
    <p:sldLayoutId id="2147483677" r:id="rId7"/>
    <p:sldLayoutId id="2147483678" r:id="rId8"/>
    <p:sldLayoutId id="2147483679" r:id="rId9"/>
    <p:sldLayoutId id="2147483680" r:id="rId10"/>
    <p:sldLayoutId id="2147483695" r:id="rId11"/>
    <p:sldLayoutId id="2147483670" r:id="rId12"/>
    <p:sldLayoutId id="2147483684" r:id="rId13"/>
    <p:sldLayoutId id="2147483686" r:id="rId14"/>
    <p:sldLayoutId id="2147483698" r:id="rId15"/>
    <p:sldLayoutId id="2147483685" r:id="rId16"/>
    <p:sldLayoutId id="2147483688" r:id="rId17"/>
    <p:sldLayoutId id="2147483687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700" r:id="rId24"/>
    <p:sldLayoutId id="2147483662" r:id="rId25"/>
    <p:sldLayoutId id="2147483699" r:id="rId26"/>
    <p:sldLayoutId id="2147483666" r:id="rId27"/>
    <p:sldLayoutId id="2147483664" r:id="rId28"/>
    <p:sldLayoutId id="2147483665" r:id="rId29"/>
    <p:sldLayoutId id="2147483668" r:id="rId30"/>
    <p:sldLayoutId id="2147483669" r:id="rId31"/>
    <p:sldLayoutId id="214748368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2DA507-67BB-774E-AAEE-10178C054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Jouko Ikonen / Suomen urheilun eettinen keskus SUEK ry</a:t>
            </a:r>
            <a:endParaRPr lang="en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136E7-AD65-1542-A7C2-AB820BE0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Kilpailumanipulaation tilannekuva 2021 – käsipallo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130547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BBD78-C5EA-4383-93F5-D404307E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KÄSIPALLO 2021 - </a:t>
            </a:r>
            <a:r>
              <a:rPr lang="en-US" sz="4400" dirty="0" err="1"/>
              <a:t>riskitasot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AD5EFD-8998-441D-B567-189F9F0B4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Vedonlyönti 			</a:t>
            </a:r>
            <a:r>
              <a:rPr lang="fi-FI" dirty="0">
                <a:highlight>
                  <a:srgbClr val="00FF00"/>
                </a:highlight>
              </a:rPr>
              <a:t>MATALA</a:t>
            </a:r>
          </a:p>
          <a:p>
            <a:r>
              <a:rPr lang="fi-FI" dirty="0"/>
              <a:t>Järjestäytynyt rikollisuus  	</a:t>
            </a:r>
            <a:r>
              <a:rPr lang="fi-FI" dirty="0">
                <a:highlight>
                  <a:srgbClr val="00FF00"/>
                </a:highlight>
              </a:rPr>
              <a:t>MATALA</a:t>
            </a:r>
          </a:p>
          <a:p>
            <a:r>
              <a:rPr lang="fi-FI" dirty="0"/>
              <a:t>Taloudelliset motiivit  		</a:t>
            </a:r>
            <a:r>
              <a:rPr lang="fi-FI" dirty="0">
                <a:highlight>
                  <a:srgbClr val="00FF00"/>
                </a:highlight>
              </a:rPr>
              <a:t>MATALA</a:t>
            </a:r>
          </a:p>
          <a:p>
            <a:r>
              <a:rPr lang="fi-FI" dirty="0"/>
              <a:t>Kyky tunnistaa/valvoa 	 	</a:t>
            </a:r>
            <a:r>
              <a:rPr lang="fi-FI" dirty="0">
                <a:highlight>
                  <a:srgbClr val="FFFF00"/>
                </a:highlight>
              </a:rPr>
              <a:t>KOHONNUT</a:t>
            </a:r>
          </a:p>
          <a:p>
            <a:pPr marL="0" indent="0">
              <a:buNone/>
            </a:pPr>
            <a:endParaRPr lang="fi-FI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/>
              <a:t>Yksittäisten toimijoiden mahdollisuus manipulaatioon on olemassa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303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66666"/>
      </a:dk1>
      <a:lt1>
        <a:srgbClr val="FFFFFF"/>
      </a:lt1>
      <a:dk2>
        <a:srgbClr val="44546A"/>
      </a:dk2>
      <a:lt2>
        <a:srgbClr val="E7E6E6"/>
      </a:lt2>
      <a:accent1>
        <a:srgbClr val="409B56"/>
      </a:accent1>
      <a:accent2>
        <a:srgbClr val="4398D8"/>
      </a:accent2>
      <a:accent3>
        <a:srgbClr val="8FBB30"/>
      </a:accent3>
      <a:accent4>
        <a:srgbClr val="000000"/>
      </a:accent4>
      <a:accent5>
        <a:srgbClr val="666666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47</Words>
  <Application>Microsoft Office PowerPoint</Application>
  <PresentationFormat>Laajakuva</PresentationFormat>
  <Paragraphs>10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Kilpailumanipulaation tilannekuva 2021 – käsipallo</vt:lpstr>
      <vt:lpstr>KÄSIPALLO 2021 - riskitasot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 Ruusunen</dc:creator>
  <cp:lastModifiedBy>Jouko Ikonen</cp:lastModifiedBy>
  <cp:revision>117</cp:revision>
  <dcterms:created xsi:type="dcterms:W3CDTF">2019-02-17T17:40:48Z</dcterms:created>
  <dcterms:modified xsi:type="dcterms:W3CDTF">2021-04-13T16:06:08Z</dcterms:modified>
</cp:coreProperties>
</file>